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Jozef Gregor Tajovský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Statky – zmätky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Vonkajšia a vnútorná kompozícia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58" y="1600200"/>
            <a:ext cx="5814857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16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Vonkajšia a vnútorná kompozícia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5184"/>
            <a:ext cx="389052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80" y="2205184"/>
            <a:ext cx="38751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26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...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1288"/>
            <a:ext cx="583821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Šípka dolu 5"/>
          <p:cNvSpPr/>
          <p:nvPr/>
        </p:nvSpPr>
        <p:spPr>
          <a:xfrm rot="7503312">
            <a:off x="7319016" y="3421035"/>
            <a:ext cx="432048" cy="64807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206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Ľudské neresti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sk-SK" dirty="0" smtClean="0">
                <a:solidFill>
                  <a:schemeClr val="bg1"/>
                </a:solidFill>
              </a:rPr>
              <a:t>retvárka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vypočítavosť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túžba po majetku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lenivosť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ľahkomyseľnosť/nezodpovednosť/nespoľahlivosť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hašterivosť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lakomstvo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nevera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láska k poháriku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domáce násilie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66" y="4221328"/>
            <a:ext cx="291789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33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Jazyk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Kto umrel, toho chvália, kto sa žení, toho hania. (</a:t>
            </a:r>
            <a:r>
              <a:rPr lang="sk-SK" sz="2400" dirty="0" err="1" smtClean="0">
                <a:solidFill>
                  <a:schemeClr val="bg1"/>
                </a:solidFill>
              </a:rPr>
              <a:t>Ľavko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Miesiš nohami, ako keby si kapustu dlávila. (</a:t>
            </a:r>
            <a:r>
              <a:rPr lang="sk-SK" sz="2400" dirty="0" err="1" smtClean="0">
                <a:solidFill>
                  <a:schemeClr val="bg1"/>
                </a:solidFill>
              </a:rPr>
              <a:t>Ďurko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Ďuro, Ďuro, Beta je ľahký tovar... Už od druhého muža odišla...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Bolo načase chliev vyčistiť... (</a:t>
            </a:r>
            <a:r>
              <a:rPr lang="sk-SK" sz="2400" dirty="0" err="1" smtClean="0">
                <a:solidFill>
                  <a:schemeClr val="bg1"/>
                </a:solidFill>
              </a:rPr>
              <a:t>Palčík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Žena bez muža ako záhrada bez plota. (</a:t>
            </a:r>
            <a:r>
              <a:rPr lang="sk-SK" sz="2400" dirty="0" err="1" smtClean="0">
                <a:solidFill>
                  <a:schemeClr val="bg1"/>
                </a:solidFill>
              </a:rPr>
              <a:t>Kamenská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Meno moje,...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25" y="4221328"/>
            <a:ext cx="292483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38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Z divadelnej terminológie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algn="just"/>
            <a:r>
              <a:rPr lang="sk-SK" sz="2000" dirty="0" smtClean="0">
                <a:solidFill>
                  <a:schemeClr val="bg1"/>
                </a:solidFill>
              </a:rPr>
              <a:t>osoba, ktorá má na starosti inscenovanie hry, ktorá berie na seba estetickú a organizačnú zodpovednosť za predstavenie, a to tak, že si vyberá hercov, interpretuje text a využíva scénické možnosti, ktoré má k dispozícii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</a:endParaRPr>
          </a:p>
          <a:p>
            <a:pPr algn="just"/>
            <a:r>
              <a:rPr lang="sk-SK" sz="2000" dirty="0">
                <a:solidFill>
                  <a:schemeClr val="bg1"/>
                </a:solidFill>
              </a:rPr>
              <a:t>literárny a divadelný poradca istej skupiny, režiséra či osoby zodpovednej za prípravu </a:t>
            </a:r>
            <a:r>
              <a:rPr lang="sk-SK" sz="2000" dirty="0" smtClean="0">
                <a:solidFill>
                  <a:schemeClr val="bg1"/>
                </a:solidFill>
              </a:rPr>
              <a:t>inscenácie</a:t>
            </a:r>
          </a:p>
          <a:p>
            <a:pPr algn="just"/>
            <a:endParaRPr lang="sk-SK" sz="2000" dirty="0">
              <a:solidFill>
                <a:schemeClr val="bg1"/>
              </a:solidFill>
            </a:endParaRPr>
          </a:p>
          <a:p>
            <a:pPr algn="just"/>
            <a:r>
              <a:rPr lang="sk-SK" sz="2000" dirty="0" smtClean="0">
                <a:solidFill>
                  <a:schemeClr val="bg1"/>
                </a:solidFill>
              </a:rPr>
              <a:t>umenie </a:t>
            </a:r>
            <a:r>
              <a:rPr lang="sk-SK" sz="2000" dirty="0">
                <a:solidFill>
                  <a:schemeClr val="bg1"/>
                </a:solidFill>
              </a:rPr>
              <a:t>výzdoby divadla (v Grécku</a:t>
            </a:r>
            <a:r>
              <a:rPr lang="sk-SK" sz="2000" dirty="0" smtClean="0">
                <a:solidFill>
                  <a:schemeClr val="bg1"/>
                </a:solidFill>
              </a:rPr>
              <a:t>), dekorácia; umenie</a:t>
            </a:r>
            <a:r>
              <a:rPr lang="sk-SK" sz="2000" dirty="0">
                <a:solidFill>
                  <a:schemeClr val="bg1"/>
                </a:solidFill>
              </a:rPr>
              <a:t>, ako organizovať scénu a divadelný </a:t>
            </a:r>
            <a:r>
              <a:rPr lang="sk-SK" sz="2000" dirty="0" smtClean="0">
                <a:solidFill>
                  <a:schemeClr val="bg1"/>
                </a:solidFill>
              </a:rPr>
              <a:t>priestor</a:t>
            </a:r>
            <a:endParaRPr lang="sk-SK" sz="2000" dirty="0">
              <a:solidFill>
                <a:schemeClr val="bg1"/>
              </a:solidFill>
            </a:endParaRP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72" y="1196752"/>
            <a:ext cx="242547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13" y="2996952"/>
            <a:ext cx="241983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61" y="4797152"/>
            <a:ext cx="243138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89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Zdroje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PAVIS, P.: Divadelný slovník. Bratislava :  Divadelný ústav, 2004.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388634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64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Téma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98" y="1600200"/>
            <a:ext cx="584914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1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Postavy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64" y="1340768"/>
            <a:ext cx="5810364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336"/>
            <a:ext cx="293505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9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Postavy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5" y="1412776"/>
            <a:ext cx="391349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79" y="1557032"/>
            <a:ext cx="290786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2" y="3501008"/>
            <a:ext cx="388593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5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Postavy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5304"/>
            <a:ext cx="580586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78" y="1052736"/>
            <a:ext cx="291057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5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Postavy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87214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336"/>
            <a:ext cx="291075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39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Vonkajšia a vnútorná kompozícia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89941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87500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5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Vonkajšia a vnútorná kompozícia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7" y="2205184"/>
            <a:ext cx="389646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79" y="2205184"/>
            <a:ext cx="388116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9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Vonkajšia a vnútorná kompozícia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5064"/>
            <a:ext cx="2909311" cy="2160000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89052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5184"/>
            <a:ext cx="390628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75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204</Words>
  <Application>Microsoft Office PowerPoint</Application>
  <PresentationFormat>Prezentácia na obrazovke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Jozef Gregor Tajovský</vt:lpstr>
      <vt:lpstr>Téma</vt:lpstr>
      <vt:lpstr>Postavy</vt:lpstr>
      <vt:lpstr>Postavy</vt:lpstr>
      <vt:lpstr>Postavy</vt:lpstr>
      <vt:lpstr>Postavy</vt:lpstr>
      <vt:lpstr>Vonkajšia a vnútorná kompozícia</vt:lpstr>
      <vt:lpstr>Vonkajšia a vnútorná kompozícia</vt:lpstr>
      <vt:lpstr>Vonkajšia a vnútorná kompozícia</vt:lpstr>
      <vt:lpstr>Vonkajšia a vnútorná kompozícia</vt:lpstr>
      <vt:lpstr>Vonkajšia a vnútorná kompozícia</vt:lpstr>
      <vt:lpstr>...</vt:lpstr>
      <vt:lpstr>Ľudské neresti</vt:lpstr>
      <vt:lpstr>Jazyk</vt:lpstr>
      <vt:lpstr>Z divadelnej terminológie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Jozef Gregor Tajovský</dc:title>
  <dc:creator>Yes7</dc:creator>
  <cp:lastModifiedBy>Yes7</cp:lastModifiedBy>
  <cp:revision>17</cp:revision>
  <dcterms:created xsi:type="dcterms:W3CDTF">2013-11-16T21:56:41Z</dcterms:created>
  <dcterms:modified xsi:type="dcterms:W3CDTF">2013-11-17T00:40:52Z</dcterms:modified>
</cp:coreProperties>
</file>