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15. 9. 2013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15. 9. 2013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15. 9. 2013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15. 9. 2013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15. 9. 2013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15. 9. 2013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15. 9. 2013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Životopis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Rady, zaujímavosti...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66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400" dirty="0" smtClean="0"/>
              <a:t>Akú e-mailovú adresu pošlete budúcemu zamestnávateľovi?</a:t>
            </a:r>
            <a:endParaRPr lang="sk-SK" sz="2400" dirty="0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r>
              <a:rPr lang="sk-SK" sz="2000" i="1" dirty="0" smtClean="0"/>
              <a:t>Zdroj: </a:t>
            </a:r>
            <a:r>
              <a:rPr lang="sk-SK" sz="2000" i="1" dirty="0" err="1" smtClean="0"/>
              <a:t>Facebook</a:t>
            </a:r>
            <a:endParaRPr lang="sk-SK" sz="2000" i="1" dirty="0"/>
          </a:p>
        </p:txBody>
      </p:sp>
      <p:pic>
        <p:nvPicPr>
          <p:cNvPr id="6" name="Picture 2" descr="D:\pisomnosti\01_jazyk\05 ŠTYLISTIKA\ŠTÝL ADMINISTRATÍVNY\životopis\pipina_zavin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7128791" cy="30039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98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400" dirty="0"/>
              <a:t>30 vtipných detailov v </a:t>
            </a:r>
            <a:r>
              <a:rPr lang="sk-SK" sz="2400" dirty="0" smtClean="0"/>
              <a:t>životopisoch (výber)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r>
              <a:rPr lang="sk-SK" b="1" dirty="0" smtClean="0"/>
              <a:t>Dôvod </a:t>
            </a:r>
            <a:r>
              <a:rPr lang="sk-SK" b="1" dirty="0"/>
              <a:t>opustenia práce</a:t>
            </a:r>
            <a:r>
              <a:rPr lang="sk-SK" dirty="0"/>
              <a:t> – </a:t>
            </a:r>
            <a:r>
              <a:rPr lang="sk-SK" i="1" dirty="0"/>
              <a:t>Bola to ťažká práca.</a:t>
            </a:r>
          </a:p>
          <a:p>
            <a:r>
              <a:rPr lang="sk-SK" b="1" dirty="0" smtClean="0"/>
              <a:t>Osobný </a:t>
            </a:r>
            <a:r>
              <a:rPr lang="sk-SK" b="1" dirty="0"/>
              <a:t>profil</a:t>
            </a:r>
            <a:r>
              <a:rPr lang="sk-SK" dirty="0"/>
              <a:t> – </a:t>
            </a:r>
            <a:r>
              <a:rPr lang="sk-SK" i="1" dirty="0"/>
              <a:t>Mám vydané osvedčenie o mojej trestnej drogovej činnosti spred 30-tich rokov. Mal som 16 až 18 rokov, kedy som si svoj trest musel odpracovať počas štyroch rokov.</a:t>
            </a:r>
          </a:p>
          <a:p>
            <a:r>
              <a:rPr lang="sk-SK" b="1" dirty="0" smtClean="0"/>
              <a:t>Zručnosti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i="1" dirty="0"/>
              <a:t>Perfekcionista so sklonom k </a:t>
            </a:r>
            <a:r>
              <a:rPr lang="sk-SK" i="1" dirty="0" err="1"/>
              <a:t>detailizmu</a:t>
            </a:r>
            <a:r>
              <a:rPr lang="sk-SK" i="1" dirty="0"/>
              <a:t>.</a:t>
            </a:r>
          </a:p>
          <a:p>
            <a:r>
              <a:rPr lang="sk-SK" b="1" dirty="0" smtClean="0"/>
              <a:t>Záľuby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i="1" dirty="0"/>
              <a:t>Vesmírne cestovanie.</a:t>
            </a:r>
          </a:p>
          <a:p>
            <a:r>
              <a:rPr lang="sk-SK" b="1" dirty="0" smtClean="0"/>
              <a:t>Pracovné </a:t>
            </a:r>
            <a:r>
              <a:rPr lang="sk-SK" b="1" dirty="0"/>
              <a:t>skúsenosti</a:t>
            </a:r>
            <a:r>
              <a:rPr lang="sk-SK" dirty="0"/>
              <a:t> </a:t>
            </a:r>
            <a:r>
              <a:rPr lang="sk-SK" dirty="0" smtClean="0"/>
              <a:t>– </a:t>
            </a:r>
            <a:r>
              <a:rPr lang="sk-SK" i="1" dirty="0" smtClean="0"/>
              <a:t>Od roku </a:t>
            </a:r>
            <a:r>
              <a:rPr lang="sk-SK" i="1" dirty="0"/>
              <a:t>1999 som mal kariérnu prestávku určenú na rekonštrukciu domu.</a:t>
            </a:r>
          </a:p>
          <a:p>
            <a:r>
              <a:rPr lang="sk-SK" b="1" dirty="0" smtClean="0"/>
              <a:t>Skúsenosti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i="1" dirty="0"/>
              <a:t>Mám technické skúsenosti, ktoré vám vyrazia dych.</a:t>
            </a:r>
          </a:p>
          <a:p>
            <a:r>
              <a:rPr lang="sk-SK" b="1" dirty="0" smtClean="0"/>
              <a:t>Vytlačený </a:t>
            </a:r>
            <a:r>
              <a:rPr lang="sk-SK" b="1" dirty="0"/>
              <a:t>životopis</a:t>
            </a:r>
            <a:r>
              <a:rPr lang="sk-SK" dirty="0"/>
              <a:t> – Kandidát poslal životopis v printovej podobe na hlavičkovom papieri svojho súčasného zamestnávateľa.</a:t>
            </a:r>
          </a:p>
          <a:p>
            <a:r>
              <a:rPr lang="sk-SK" b="1" dirty="0" smtClean="0"/>
              <a:t>Zručnosti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i="1" dirty="0"/>
              <a:t>Viem písať na počítačovej klávesnici bez toho, aby som sa na ňu pozrel.</a:t>
            </a:r>
          </a:p>
          <a:p>
            <a:endParaRPr lang="sk-SK" i="1" dirty="0"/>
          </a:p>
          <a:p>
            <a:pPr marL="0" indent="0">
              <a:buNone/>
            </a:pPr>
            <a:r>
              <a:rPr lang="sk-SK" i="1" dirty="0" smtClean="0"/>
              <a:t>Zdroj: Internet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415327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400" dirty="0"/>
              <a:t>30 vtipných detailov v </a:t>
            </a:r>
            <a:r>
              <a:rPr lang="sk-SK" sz="2400" dirty="0" smtClean="0"/>
              <a:t>životopisoch (výber)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r>
              <a:rPr lang="sk-SK" b="1" dirty="0" smtClean="0"/>
              <a:t>Predchádzajúce </a:t>
            </a:r>
            <a:r>
              <a:rPr lang="sk-SK" b="1" dirty="0"/>
              <a:t>skúsenosti</a:t>
            </a:r>
            <a:r>
              <a:rPr lang="sk-SK" dirty="0"/>
              <a:t> – Posledné 4 spoločnosti som opustil, pretože ich šéfovia boli nevzdelanci.</a:t>
            </a:r>
          </a:p>
          <a:p>
            <a:r>
              <a:rPr lang="sk-SK" b="1" dirty="0" smtClean="0"/>
              <a:t>Vzdelanie</a:t>
            </a:r>
            <a:r>
              <a:rPr lang="sk-SK" dirty="0" smtClean="0"/>
              <a:t> </a:t>
            </a:r>
            <a:r>
              <a:rPr lang="sk-SK" dirty="0"/>
              <a:t>– Univerzita: august 1890 až máj 1993</a:t>
            </a:r>
          </a:p>
          <a:p>
            <a:r>
              <a:rPr lang="sk-SK" b="1" dirty="0" smtClean="0"/>
              <a:t>Záľuby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i="1" dirty="0"/>
              <a:t>Maľovanie nechtov v rôznych farbách.</a:t>
            </a:r>
          </a:p>
          <a:p>
            <a:r>
              <a:rPr lang="sk-SK" b="1" dirty="0" smtClean="0"/>
              <a:t>Ocenenia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i="1" dirty="0"/>
              <a:t>Výherca v súťaži jedenia palaciniek – 23 palaciniek za 2 minúty.</a:t>
            </a:r>
          </a:p>
          <a:p>
            <a:r>
              <a:rPr lang="sk-SK" b="1" dirty="0" smtClean="0"/>
              <a:t>Pracovné </a:t>
            </a:r>
            <a:r>
              <a:rPr lang="sk-SK" b="1" dirty="0"/>
              <a:t>skúsenosti </a:t>
            </a:r>
            <a:r>
              <a:rPr lang="sk-SK" dirty="0"/>
              <a:t>– </a:t>
            </a:r>
            <a:r>
              <a:rPr lang="sk-SK" i="1" dirty="0"/>
              <a:t>Starostlivosť o deti zamestnávateľa. Príprava rôznych súťaží a hier pre deti.</a:t>
            </a:r>
          </a:p>
          <a:p>
            <a:r>
              <a:rPr lang="sk-SK" b="1" dirty="0" smtClean="0"/>
              <a:t>Záľuby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i="1" dirty="0"/>
              <a:t>Beh, úprava videí, varenie, písanie a premýšľanie.</a:t>
            </a:r>
          </a:p>
          <a:p>
            <a:r>
              <a:rPr lang="sk-SK" b="1" dirty="0" smtClean="0"/>
              <a:t>Zručnosti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i="1" dirty="0"/>
              <a:t>Som bilingválny, </a:t>
            </a:r>
            <a:r>
              <a:rPr lang="sk-SK" i="1" dirty="0" smtClean="0"/>
              <a:t>ovládam </a:t>
            </a:r>
            <a:r>
              <a:rPr lang="sk-SK" i="1" dirty="0"/>
              <a:t>tri jazyky.</a:t>
            </a:r>
          </a:p>
          <a:p>
            <a:r>
              <a:rPr lang="sk-SK" b="1" dirty="0" smtClean="0"/>
              <a:t>Zručnosti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i="1" dirty="0"/>
              <a:t>Mám výbornú pamäť, dobré matematické schopnosti a výbornú pamäť.</a:t>
            </a:r>
          </a:p>
          <a:p>
            <a:r>
              <a:rPr lang="sk-SK" b="1" dirty="0" smtClean="0"/>
              <a:t>Záľuby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i="1" dirty="0"/>
              <a:t>Relaxovanie s rodinou a s </a:t>
            </a:r>
            <a:r>
              <a:rPr lang="sk-SK" i="1" dirty="0" smtClean="0"/>
              <a:t>priateľmi </a:t>
            </a:r>
            <a:r>
              <a:rPr lang="sk-SK" i="1" dirty="0"/>
              <a:t>pozeranie akčných filmov.</a:t>
            </a:r>
          </a:p>
          <a:p>
            <a:r>
              <a:rPr lang="sk-SK" b="1" dirty="0" smtClean="0"/>
              <a:t>Dôvod </a:t>
            </a:r>
            <a:r>
              <a:rPr lang="sk-SK" b="1" dirty="0"/>
              <a:t>opustenia práce</a:t>
            </a:r>
            <a:r>
              <a:rPr lang="sk-SK" dirty="0"/>
              <a:t> – </a:t>
            </a:r>
            <a:r>
              <a:rPr lang="sk-SK" i="1" dirty="0"/>
              <a:t>Zodpovednosť mi spôsobovala nervozitu</a:t>
            </a:r>
            <a:r>
              <a:rPr lang="sk-SK" i="1" dirty="0" smtClean="0"/>
              <a:t>.</a:t>
            </a:r>
          </a:p>
          <a:p>
            <a:endParaRPr lang="sk-SK" i="1" dirty="0"/>
          </a:p>
          <a:p>
            <a:pPr marL="0" indent="0">
              <a:buNone/>
            </a:pPr>
            <a:r>
              <a:rPr lang="sk-SK" i="1" dirty="0" smtClean="0"/>
              <a:t>Zdroj: Internet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33730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sk-SK" sz="2400" dirty="0" smtClean="0"/>
              <a:t>Viete, čo je to CEF?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sk-SK" sz="1800" dirty="0"/>
              <a:t>Spoločný </a:t>
            </a:r>
            <a:r>
              <a:rPr lang="sk-SK" sz="1800" dirty="0" smtClean="0"/>
              <a:t>európsky </a:t>
            </a:r>
            <a:r>
              <a:rPr lang="sk-SK" sz="1800" dirty="0"/>
              <a:t>referenčný rámec pre </a:t>
            </a:r>
            <a:r>
              <a:rPr lang="sk-SK" sz="1800" dirty="0" smtClean="0"/>
              <a:t>jazyky</a:t>
            </a:r>
          </a:p>
          <a:p>
            <a:endParaRPr lang="sk-SK" sz="1800" dirty="0"/>
          </a:p>
          <a:p>
            <a:endParaRPr lang="sk-SK" sz="1800" dirty="0"/>
          </a:p>
        </p:txBody>
      </p:sp>
      <p:pic>
        <p:nvPicPr>
          <p:cNvPr id="2050" name="Picture 2" descr="C:\Users\Admin\Desktop\cef_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27317"/>
            <a:ext cx="7417414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11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sk-SK" sz="2400" dirty="0" smtClean="0"/>
              <a:t>Originálny životopis</a:t>
            </a:r>
            <a:endParaRPr lang="sk-SK" sz="2400" dirty="0"/>
          </a:p>
        </p:txBody>
      </p:sp>
      <p:pic>
        <p:nvPicPr>
          <p:cNvPr id="3074" name="Picture 2" descr="D:\pisomnosti\01_jazyk\05 ŠTYLISTIKA\ŠTÝL ADMINISTRATÍVNY\životopis\životopis (originálny)\23542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014" y="836712"/>
            <a:ext cx="4074412" cy="5765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25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sk-SK" sz="2400" dirty="0" smtClean="0"/>
              <a:t>Originálny životopis</a:t>
            </a:r>
            <a:endParaRPr lang="sk-SK" sz="2400" dirty="0"/>
          </a:p>
        </p:txBody>
      </p:sp>
      <p:pic>
        <p:nvPicPr>
          <p:cNvPr id="5122" name="Picture 2" descr="D:\pisomnosti\01_jazyk\05 ŠTYLISTIKA\ŠTÝL ADMINISTRATÍVNY\životopis\životopis (originálny)\23542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871335"/>
            <a:ext cx="4464496" cy="57443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8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sk-SK" sz="2400" dirty="0" smtClean="0"/>
              <a:t>Zaujímavý článok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1800" dirty="0" smtClean="0"/>
          </a:p>
          <a:p>
            <a:endParaRPr lang="sk-SK" sz="1800" dirty="0"/>
          </a:p>
          <a:p>
            <a:endParaRPr lang="sk-SK" sz="1800" dirty="0"/>
          </a:p>
        </p:txBody>
      </p:sp>
      <p:pic>
        <p:nvPicPr>
          <p:cNvPr id="6146" name="Picture 2" descr="C:\Users\Admin\Desktop\zaujimavy clan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41" y="1196752"/>
            <a:ext cx="7844519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81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 smtClean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 smtClean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sz="1800" dirty="0" smtClean="0"/>
          </a:p>
          <a:p>
            <a:pPr marL="0" indent="0">
              <a:buNone/>
            </a:pPr>
            <a:endParaRPr lang="sk-SK" sz="1800" dirty="0"/>
          </a:p>
          <a:p>
            <a:pPr marL="0" indent="0" algn="ctr">
              <a:buNone/>
            </a:pPr>
            <a:r>
              <a:rPr lang="sk-SK" sz="1800" dirty="0" smtClean="0"/>
              <a:t>Juraj Sabol © 2013</a:t>
            </a:r>
          </a:p>
          <a:p>
            <a:endParaRPr lang="sk-SK" sz="1800" dirty="0"/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606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292</Words>
  <Application>Microsoft Office PowerPoint</Application>
  <PresentationFormat>Prezentácia na obrazovke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Životopis</vt:lpstr>
      <vt:lpstr>Akú e-mailovú adresu pošlete budúcemu zamestnávateľovi?</vt:lpstr>
      <vt:lpstr>30 vtipných detailov v životopisoch (výber)</vt:lpstr>
      <vt:lpstr>30 vtipných detailov v životopisoch (výber)</vt:lpstr>
      <vt:lpstr>Viete, čo je to CEF?</vt:lpstr>
      <vt:lpstr>Originálny životopis</vt:lpstr>
      <vt:lpstr>Originálny životopis</vt:lpstr>
      <vt:lpstr>Zaujímavý článok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Životopis</dc:title>
  <dc:creator>Admin</dc:creator>
  <cp:lastModifiedBy>Admin</cp:lastModifiedBy>
  <cp:revision>8</cp:revision>
  <dcterms:created xsi:type="dcterms:W3CDTF">2013-09-15T19:58:14Z</dcterms:created>
  <dcterms:modified xsi:type="dcterms:W3CDTF">2013-09-15T20:31:00Z</dcterms:modified>
</cp:coreProperties>
</file>